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61" r:id="rId5"/>
    <p:sldId id="259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3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4163-0DAF-FB41-8732-B2711989249B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910D-FED8-5B4E-AA1D-19C416F7D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045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4163-0DAF-FB41-8732-B2711989249B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910D-FED8-5B4E-AA1D-19C416F7D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022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4163-0DAF-FB41-8732-B2711989249B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910D-FED8-5B4E-AA1D-19C416F7D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783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4163-0DAF-FB41-8732-B2711989249B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910D-FED8-5B4E-AA1D-19C416F7D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878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4163-0DAF-FB41-8732-B2711989249B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910D-FED8-5B4E-AA1D-19C416F7D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16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4163-0DAF-FB41-8732-B2711989249B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910D-FED8-5B4E-AA1D-19C416F7D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474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4163-0DAF-FB41-8732-B2711989249B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910D-FED8-5B4E-AA1D-19C416F7D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32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4163-0DAF-FB41-8732-B2711989249B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910D-FED8-5B4E-AA1D-19C416F7D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369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4163-0DAF-FB41-8732-B2711989249B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910D-FED8-5B4E-AA1D-19C416F7D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933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4163-0DAF-FB41-8732-B2711989249B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910D-FED8-5B4E-AA1D-19C416F7D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54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4163-0DAF-FB41-8732-B2711989249B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910D-FED8-5B4E-AA1D-19C416F7D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047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E4163-0DAF-FB41-8732-B2711989249B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2910D-FED8-5B4E-AA1D-19C416F7D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013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do immigrant groups shape American identity?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2 different models of integrating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818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720" y="3151956"/>
            <a:ext cx="4570560" cy="637754"/>
          </a:xfrm>
          <a:prstGeom prst="rect">
            <a:avLst/>
          </a:prstGeom>
        </p:spPr>
        <p:txBody>
          <a:bodyPr lIns="82945" tIns="41473" rIns="82945" bIns="41473">
            <a:spAutoFit/>
          </a:bodyPr>
          <a:lstStyle/>
          <a:p>
            <a:r>
              <a:rPr lang="en-US" dirty="0"/>
              <a:t> 	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3920" y="1463194"/>
            <a:ext cx="3456000" cy="3928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440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13919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traditional model:  </a:t>
            </a:r>
            <a:r>
              <a:rPr lang="en-US" b="1" dirty="0" smtClean="0"/>
              <a:t>The Melting Pot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idea that American culture represents a blend of lots of different cultures, as new immigrants “blend in.” 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This </a:t>
            </a:r>
            <a:r>
              <a:rPr lang="en-US" dirty="0"/>
              <a:t>requires </a:t>
            </a:r>
            <a:r>
              <a:rPr lang="en-US" b="1" i="1" dirty="0" smtClean="0"/>
              <a:t>assimilation</a:t>
            </a:r>
            <a:r>
              <a:rPr lang="en-US" dirty="0"/>
              <a:t>, which is the process of </a:t>
            </a:r>
            <a:r>
              <a:rPr lang="en-US" dirty="0" smtClean="0"/>
              <a:t>adapting to a new culture (like learning the language) by possibly giving up parts of your old identity.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10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3920" y="1267333"/>
            <a:ext cx="3456000" cy="4308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154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newer model:  </a:t>
            </a:r>
            <a:r>
              <a:rPr lang="en-US" b="1" dirty="0" smtClean="0"/>
              <a:t>The Salad Bowl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idea that immigrant groups can become part of America but don’t have to lose their own unique cultural identity. 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Another </a:t>
            </a:r>
            <a:r>
              <a:rPr lang="en-US" dirty="0"/>
              <a:t>name for this is “multi-</a:t>
            </a:r>
            <a:r>
              <a:rPr lang="en-US" dirty="0" err="1"/>
              <a:t>culturalism</a:t>
            </a:r>
            <a:r>
              <a:rPr lang="en-US" dirty="0"/>
              <a:t>.”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745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997" y="880359"/>
            <a:ext cx="7981898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values about American identity should guide us today as we continue to welcome new immigrant groups?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2141" y="3886200"/>
            <a:ext cx="6760259" cy="1752600"/>
          </a:xfrm>
        </p:spPr>
        <p:txBody>
          <a:bodyPr/>
          <a:lstStyle/>
          <a:p>
            <a:r>
              <a:rPr lang="en-US" dirty="0" smtClean="0"/>
              <a:t>Your task:  Create </a:t>
            </a:r>
            <a:r>
              <a:rPr lang="en-US" b="1" dirty="0" smtClean="0"/>
              <a:t>your own</a:t>
            </a:r>
            <a:r>
              <a:rPr lang="en-US" dirty="0" smtClean="0"/>
              <a:t> metaphor for what you think America’s cultural identity should be.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18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147</Words>
  <Application>Microsoft Macintosh PowerPoint</Application>
  <PresentationFormat>On-screen Show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How do immigrant groups shape American identity?</vt:lpstr>
      <vt:lpstr>PowerPoint Presentation</vt:lpstr>
      <vt:lpstr>The traditional model:  The Melting Pot</vt:lpstr>
      <vt:lpstr>PowerPoint Presentation</vt:lpstr>
      <vt:lpstr>A newer model:  The Salad Bowl</vt:lpstr>
      <vt:lpstr>What values about American identity should guide us today as we continue to welcome new immigrant groups?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 immigrant groups shape American identity?</dc:title>
  <dc:creator>Dom Lambek</dc:creator>
  <cp:lastModifiedBy>Dom Lambek</cp:lastModifiedBy>
  <cp:revision>4</cp:revision>
  <dcterms:created xsi:type="dcterms:W3CDTF">2014-10-27T02:15:14Z</dcterms:created>
  <dcterms:modified xsi:type="dcterms:W3CDTF">2015-10-23T12:38:55Z</dcterms:modified>
</cp:coreProperties>
</file>